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40923"/>
            <a:ext cx="12192000" cy="1269039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 Ka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Hong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051621"/>
            <a:ext cx="12191999" cy="2807641"/>
          </a:xfrm>
        </p:spPr>
        <p:txBody>
          <a:bodyPr>
            <a:normAutofit/>
          </a:bodyPr>
          <a:lstStyle/>
          <a:p>
            <a:r>
              <a:rPr lang="en-US" dirty="0"/>
              <a:t>My </a:t>
            </a:r>
            <a:r>
              <a:rPr lang="en-US" dirty="0" err="1"/>
              <a:t>Saviour’s</a:t>
            </a:r>
            <a:r>
              <a:rPr lang="en-US" dirty="0"/>
              <a:t> Love </a:t>
            </a:r>
          </a:p>
          <a:p>
            <a:r>
              <a:rPr lang="en-US" dirty="0"/>
              <a:t>Luka 22:24</a:t>
            </a:r>
          </a:p>
          <a:p>
            <a:r>
              <a:rPr lang="en-US" dirty="0"/>
              <a:t>Charles H. Gabriel, 1856-1932</a:t>
            </a:r>
          </a:p>
          <a:p>
            <a:r>
              <a:rPr lang="en-US" dirty="0" err="1"/>
              <a:t>Doh</a:t>
            </a:r>
            <a:r>
              <a:rPr lang="en-US" dirty="0"/>
              <a:t> is Ab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30597" y="6156101"/>
            <a:ext cx="246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Nazareth mi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lamdangsa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ka ding hi;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kinawlkhin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nangawn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hi. 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13343" y="6156101"/>
            <a:ext cx="247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e! (Aw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e!),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e! (Aw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e!)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la; (Ka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la)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(Aw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e!),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e! (Aw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e!)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21971" y="6156101"/>
            <a:ext cx="24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ngetsak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“Nang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hizaw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hen” ci;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lo-in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hang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-ul,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30597" y="6156101"/>
            <a:ext cx="246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mite’n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huaisa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pan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paisuk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39223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la-in,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kisuan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Kalvary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sihlawh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47849" y="6156101"/>
            <a:ext cx="244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238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Tatsate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a,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maitang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mu ding;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tawngtung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47849" y="6156101"/>
            <a:ext cx="244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931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232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17. Ka Honpa’ Hong Itna </vt:lpstr>
      <vt:lpstr>1</vt:lpstr>
      <vt:lpstr>Sakkik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2018-12-13T16:30:40Z</dcterms:modified>
</cp:coreProperties>
</file>